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1"/>
  </p:normalViewPr>
  <p:slideViewPr>
    <p:cSldViewPr snapToGrid="0" snapToObjects="1">
      <p:cViewPr>
        <p:scale>
          <a:sx n="115" d="100"/>
          <a:sy n="115" d="100"/>
        </p:scale>
        <p:origin x="-1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56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89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91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57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47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252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0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900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170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07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12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DA4E2-3A4E-734F-A518-926C012BADB4}" type="datetimeFigureOut">
              <a:rPr lang="en-US" smtClean="0"/>
              <a:t>10/3/16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74F8E-6C58-C14A-A94A-B3B4CBCD2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flowingdata.com/2012/08/06/track-and-field-olympic-performances-in-perspective/" TargetMode="Externa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22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2930" y="461641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flowingdata.com</a:t>
            </a:r>
            <a:r>
              <a:rPr lang="en-US" dirty="0" smtClean="0"/>
              <a:t>/2016/08/16/every-fastest-man-on-one-track/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5814" y="1073510"/>
            <a:ext cx="5218216" cy="521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19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1048" y="247886"/>
            <a:ext cx="100504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2"/>
              </a:rPr>
              <a:t>https://flowingdata.com/2012/08/06/track-and-field-olympic-performances-in-perspective/</a:t>
            </a:r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0876" y="1061853"/>
            <a:ext cx="7874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527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6675" y="25575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flowingdata.com</a:t>
            </a:r>
            <a:r>
              <a:rPr lang="en-US" dirty="0" smtClean="0"/>
              <a:t>/2012/07/27/worldwide-mood-around-london-2012/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902088"/>
            <a:ext cx="87757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632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7298" y="16075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flowingdata.com</a:t>
            </a:r>
            <a:r>
              <a:rPr lang="en-US" dirty="0" smtClean="0"/>
              <a:t>/2012/07/11/where-you-measure-up-against-</a:t>
            </a:r>
            <a:r>
              <a:rPr lang="en-US" dirty="0" err="1" smtClean="0"/>
              <a:t>olympians</a:t>
            </a:r>
            <a:r>
              <a:rPr lang="en-US" dirty="0" smtClean="0"/>
              <a:t>/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258" y="985652"/>
            <a:ext cx="10130088" cy="541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13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7921" y="327009"/>
            <a:ext cx="107867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conceptdraw.com</a:t>
            </a:r>
            <a:r>
              <a:rPr lang="en-US" dirty="0" smtClean="0"/>
              <a:t>/a1364c3/preview--Gold%20Medals%20in%202010%20Winter%20Olympics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374" y="1250339"/>
            <a:ext cx="8128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161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58587" y="137203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www.statsilk.com</a:t>
            </a:r>
            <a:r>
              <a:rPr lang="en-US" dirty="0" smtClean="0"/>
              <a:t>/maps/olympic-medals-over-time-1960-today-interactive-map-and-visualization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771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24</Words>
  <Application>Microsoft Macintosh PowerPoint</Application>
  <PresentationFormat>Widescreen</PresentationFormat>
  <Paragraphs>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 Yeon Kim</dc:creator>
  <cp:lastModifiedBy>Se Yeon Kim</cp:lastModifiedBy>
  <cp:revision>4</cp:revision>
  <dcterms:created xsi:type="dcterms:W3CDTF">2016-10-03T15:42:49Z</dcterms:created>
  <dcterms:modified xsi:type="dcterms:W3CDTF">2016-10-03T19:01:05Z</dcterms:modified>
</cp:coreProperties>
</file>

<file path=docProps/thumbnail.jpeg>
</file>